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1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69" d="100"/>
          <a:sy n="69" d="100"/>
        </p:scale>
        <p:origin x="-5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o-R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Faceți clic pe pictogramă pentru a adăuga o imagine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Prezentare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powerpoint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PREZENTAT DE POPA LIVIU CLASA A-XI-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907473"/>
          </a:xfrm>
        </p:spPr>
        <p:txBody>
          <a:bodyPr/>
          <a:lstStyle/>
          <a:p>
            <a:r>
              <a:rPr lang="en-US" dirty="0" smtClean="0"/>
              <a:t>POPA LIVIU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err="1" smtClean="0"/>
              <a:t>Membru</a:t>
            </a:r>
            <a:r>
              <a:rPr lang="en-US" dirty="0" smtClean="0"/>
              <a:t> al </a:t>
            </a:r>
            <a:r>
              <a:rPr lang="en-US" dirty="0" err="1" smtClean="0"/>
              <a:t>echipei</a:t>
            </a:r>
            <a:r>
              <a:rPr lang="en-US" dirty="0" smtClean="0"/>
              <a:t> </a:t>
            </a:r>
            <a:r>
              <a:rPr lang="en-US" dirty="0" smtClean="0"/>
              <a:t>Vin </a:t>
            </a:r>
            <a:r>
              <a:rPr lang="en-US" dirty="0" smtClean="0"/>
              <a:t>din </a:t>
            </a:r>
            <a:r>
              <a:rPr lang="en-US" dirty="0" err="1" smtClean="0"/>
              <a:t>satul</a:t>
            </a:r>
            <a:r>
              <a:rPr lang="en-US" dirty="0" smtClean="0"/>
              <a:t> </a:t>
            </a:r>
            <a:r>
              <a:rPr lang="en-US" dirty="0" err="1" smtClean="0"/>
              <a:t>Zebil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opa</a:t>
            </a:r>
            <a:r>
              <a:rPr lang="en-US" dirty="0" smtClean="0"/>
              <a:t> </a:t>
            </a:r>
            <a:r>
              <a:rPr lang="en-US" dirty="0" err="1" smtClean="0"/>
              <a:t>Liviu</a:t>
            </a:r>
            <a:r>
              <a:rPr lang="en-US" dirty="0" smtClean="0"/>
              <a:t>, </a:t>
            </a:r>
            <a:r>
              <a:rPr lang="en-US" dirty="0" err="1" smtClean="0"/>
              <a:t>Judetul</a:t>
            </a:r>
            <a:r>
              <a:rPr lang="en-US" dirty="0" smtClean="0"/>
              <a:t> </a:t>
            </a:r>
            <a:r>
              <a:rPr lang="en-US" dirty="0" err="1" smtClean="0"/>
              <a:t>Tulcea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studia</a:t>
            </a:r>
            <a:r>
              <a:rPr lang="en-US" dirty="0" smtClean="0"/>
              <a:t> la </a:t>
            </a:r>
            <a:r>
              <a:rPr lang="en-US" dirty="0" err="1" smtClean="0"/>
              <a:t>Colegiul</a:t>
            </a:r>
            <a:r>
              <a:rPr lang="en-US" dirty="0" smtClean="0"/>
              <a:t> Economic “Delta </a:t>
            </a:r>
            <a:r>
              <a:rPr lang="en-US" dirty="0" err="1" smtClean="0"/>
              <a:t>Dunarii</a:t>
            </a:r>
            <a:r>
              <a:rPr lang="en-US" dirty="0" smtClean="0"/>
              <a:t>” </a:t>
            </a:r>
            <a:r>
              <a:rPr lang="en-US" dirty="0" err="1" smtClean="0"/>
              <a:t>Tulcea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PREZENTAREA ECHIPEI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POPA LIVIU- SAT ZEBIL</a:t>
            </a:r>
          </a:p>
          <a:p>
            <a:r>
              <a:rPr lang="en-US" dirty="0" smtClean="0"/>
              <a:t>STARUSI SILVIU- JUDETUL TULCEA</a:t>
            </a:r>
          </a:p>
          <a:p>
            <a:r>
              <a:rPr lang="en-US" dirty="0" smtClean="0"/>
              <a:t>MARIAN FLORIN GABRIEL </a:t>
            </a:r>
            <a:r>
              <a:rPr lang="en-US" dirty="0" smtClean="0"/>
              <a:t>JUDETUL TULCEA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Judetul</a:t>
            </a:r>
            <a:r>
              <a:rPr lang="en-US" dirty="0" smtClean="0"/>
              <a:t> </a:t>
            </a:r>
            <a:r>
              <a:rPr lang="en-US" dirty="0" err="1" smtClean="0"/>
              <a:t>Tulcea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err="1" smtClean="0"/>
              <a:t>Scurt</a:t>
            </a:r>
            <a:r>
              <a:rPr lang="en-US" dirty="0" smtClean="0"/>
              <a:t> </a:t>
            </a:r>
            <a:r>
              <a:rPr lang="en-US" dirty="0" err="1" smtClean="0"/>
              <a:t>Istoric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Orasul</a:t>
            </a:r>
            <a:r>
              <a:rPr lang="en-US" dirty="0" smtClean="0"/>
              <a:t> </a:t>
            </a:r>
            <a:r>
              <a:rPr lang="en-US" dirty="0" err="1" smtClean="0"/>
              <a:t>Tulcea</a:t>
            </a:r>
            <a:r>
              <a:rPr lang="en-US" dirty="0" smtClean="0"/>
              <a:t> </a:t>
            </a:r>
            <a:r>
              <a:rPr lang="vi-VN" dirty="0" smtClean="0"/>
              <a:t> este municipiul de reședință a și cel mai mare oraș al județului Tulcea, Dobrogea, România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Potrivit</a:t>
            </a:r>
            <a:r>
              <a:rPr lang="en-US" dirty="0" smtClean="0"/>
              <a:t>  </a:t>
            </a:r>
            <a:r>
              <a:rPr lang="en-US" dirty="0" err="1" smtClean="0"/>
              <a:t>istoricilor</a:t>
            </a:r>
            <a:r>
              <a:rPr lang="en-US" dirty="0" smtClean="0"/>
              <a:t>  </a:t>
            </a:r>
            <a:r>
              <a:rPr lang="en-US" dirty="0" err="1" smtClean="0"/>
              <a:t>orasul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 </a:t>
            </a:r>
            <a:r>
              <a:rPr lang="en-US" dirty="0" err="1" smtClean="0"/>
              <a:t>fost</a:t>
            </a:r>
            <a:r>
              <a:rPr lang="en-US" dirty="0" smtClean="0"/>
              <a:t> format in </a:t>
            </a:r>
            <a:r>
              <a:rPr lang="en-US" dirty="0" err="1" smtClean="0"/>
              <a:t>periada</a:t>
            </a:r>
            <a:r>
              <a:rPr lang="en-US" dirty="0" smtClean="0"/>
              <a:t> </a:t>
            </a:r>
            <a:r>
              <a:rPr lang="en-US" dirty="0" err="1" smtClean="0"/>
              <a:t>Culturii</a:t>
            </a:r>
            <a:r>
              <a:rPr lang="en-US" dirty="0" smtClean="0"/>
              <a:t> </a:t>
            </a:r>
            <a:r>
              <a:rPr lang="en-US" dirty="0" err="1" smtClean="0"/>
              <a:t>Gumelnita</a:t>
            </a:r>
            <a:r>
              <a:rPr lang="en-US" dirty="0" smtClean="0"/>
              <a:t> </a:t>
            </a:r>
            <a:r>
              <a:rPr lang="en-US" dirty="0" err="1" smtClean="0"/>
              <a:t>aproximativ</a:t>
            </a:r>
            <a:r>
              <a:rPr lang="en-US" dirty="0" smtClean="0"/>
              <a:t> 2900-2200 </a:t>
            </a:r>
            <a:r>
              <a:rPr lang="en-US" dirty="0" err="1" smtClean="0"/>
              <a:t>I.Hr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  <a:r>
              <a:rPr lang="en-US" dirty="0" err="1" smtClean="0"/>
              <a:t>Orasul</a:t>
            </a:r>
            <a:r>
              <a:rPr lang="en-US" dirty="0" smtClean="0"/>
              <a:t> a </a:t>
            </a:r>
            <a:r>
              <a:rPr lang="en-US" dirty="0" err="1" smtClean="0"/>
              <a:t>trcut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dirty="0" err="1" smtClean="0"/>
              <a:t>perioade</a:t>
            </a:r>
            <a:r>
              <a:rPr lang="en-US" dirty="0" smtClean="0"/>
              <a:t> </a:t>
            </a:r>
            <a:r>
              <a:rPr lang="en-US" dirty="0" err="1" smtClean="0"/>
              <a:t>atat</a:t>
            </a:r>
            <a:r>
              <a:rPr lang="en-US" dirty="0" smtClean="0"/>
              <a:t> de </a:t>
            </a:r>
            <a:r>
              <a:rPr lang="en-US" dirty="0" err="1" smtClean="0"/>
              <a:t>prosperitate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          cat </a:t>
            </a:r>
            <a:r>
              <a:rPr lang="en-US" dirty="0" err="1" smtClean="0"/>
              <a:t>si</a:t>
            </a:r>
            <a:r>
              <a:rPr lang="en-US" dirty="0" smtClean="0"/>
              <a:t>  de </a:t>
            </a:r>
            <a:r>
              <a:rPr lang="en-US" dirty="0" err="1" smtClean="0"/>
              <a:t>decadere</a:t>
            </a:r>
            <a:r>
              <a:rPr lang="en-US" dirty="0" smtClean="0"/>
              <a:t> , </a:t>
            </a:r>
            <a:r>
              <a:rPr lang="en-US" dirty="0" err="1" smtClean="0"/>
              <a:t>datorita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dirty="0" err="1" smtClean="0"/>
              <a:t>problemelor</a:t>
            </a:r>
            <a:r>
              <a:rPr lang="en-US" dirty="0" smtClean="0"/>
              <a:t>  </a:t>
            </a:r>
            <a:r>
              <a:rPr lang="en-US" dirty="0" err="1" smtClean="0"/>
              <a:t>politice</a:t>
            </a:r>
            <a:r>
              <a:rPr lang="en-US" dirty="0" smtClean="0"/>
              <a:t>  din  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dirty="0" err="1" smtClean="0"/>
              <a:t>perioadele</a:t>
            </a:r>
            <a:r>
              <a:rPr lang="en-US" dirty="0" smtClean="0"/>
              <a:t> respective (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dirty="0" err="1" smtClean="0"/>
              <a:t>stapanirea</a:t>
            </a:r>
            <a:r>
              <a:rPr lang="en-US" dirty="0" smtClean="0"/>
              <a:t> </a:t>
            </a:r>
            <a:r>
              <a:rPr lang="en-US" dirty="0" err="1" smtClean="0"/>
              <a:t>otomana</a:t>
            </a:r>
            <a:r>
              <a:rPr lang="en-US" dirty="0" smtClean="0"/>
              <a:t>  1420 – 1877)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4114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5248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perioada</a:t>
            </a:r>
            <a:r>
              <a:rPr lang="en-US" dirty="0" smtClean="0"/>
              <a:t> de </a:t>
            </a:r>
            <a:r>
              <a:rPr lang="en-US" dirty="0" err="1" smtClean="0"/>
              <a:t>dupa</a:t>
            </a:r>
            <a:r>
              <a:rPr lang="en-US" dirty="0" smtClean="0"/>
              <a:t> 1840 s-a </a:t>
            </a:r>
            <a:r>
              <a:rPr lang="en-US" dirty="0" err="1" smtClean="0"/>
              <a:t>inregistrat</a:t>
            </a:r>
            <a:r>
              <a:rPr lang="en-US" dirty="0" smtClean="0"/>
              <a:t> o </a:t>
            </a:r>
            <a:r>
              <a:rPr lang="en-US" dirty="0" err="1" smtClean="0"/>
              <a:t>crestere</a:t>
            </a:r>
            <a:r>
              <a:rPr lang="en-US" dirty="0" smtClean="0"/>
              <a:t> </a:t>
            </a:r>
            <a:r>
              <a:rPr lang="en-US" dirty="0" err="1" smtClean="0"/>
              <a:t>importanta</a:t>
            </a:r>
            <a:r>
              <a:rPr lang="en-US" dirty="0" smtClean="0"/>
              <a:t> a </a:t>
            </a:r>
            <a:r>
              <a:rPr lang="en-US" dirty="0" err="1" smtClean="0"/>
              <a:t>populatiei</a:t>
            </a:r>
            <a:r>
              <a:rPr lang="en-US" dirty="0" smtClean="0"/>
              <a:t> de </a:t>
            </a:r>
            <a:r>
              <a:rPr lang="en-US" dirty="0" err="1" smtClean="0"/>
              <a:t>ordin</a:t>
            </a:r>
            <a:r>
              <a:rPr lang="en-US" dirty="0" smtClean="0"/>
              <a:t> </a:t>
            </a:r>
            <a:r>
              <a:rPr lang="en-US" dirty="0" err="1" smtClean="0"/>
              <a:t>german</a:t>
            </a:r>
            <a:r>
              <a:rPr lang="en-US" dirty="0" smtClean="0"/>
              <a:t> ( </a:t>
            </a:r>
            <a:r>
              <a:rPr lang="en-US" dirty="0" err="1" smtClean="0"/>
              <a:t>germani</a:t>
            </a:r>
            <a:r>
              <a:rPr lang="en-US" dirty="0" smtClean="0"/>
              <a:t> </a:t>
            </a:r>
            <a:r>
              <a:rPr lang="en-US" dirty="0" err="1" smtClean="0"/>
              <a:t>dobrogeni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O data cu </a:t>
            </a:r>
            <a:r>
              <a:rPr lang="en-US" dirty="0" err="1" smtClean="0"/>
              <a:t>incetarea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 de al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Doilea</a:t>
            </a:r>
            <a:r>
              <a:rPr lang="en-US" dirty="0" smtClean="0"/>
              <a:t> </a:t>
            </a:r>
            <a:r>
              <a:rPr lang="en-US" dirty="0" err="1" smtClean="0"/>
              <a:t>Razboi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 </a:t>
            </a:r>
            <a:r>
              <a:rPr lang="en-US" dirty="0" err="1" smtClean="0"/>
              <a:t>orasul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judetul</a:t>
            </a:r>
            <a:r>
              <a:rPr lang="en-US" dirty="0" smtClean="0"/>
              <a:t> au </a:t>
            </a:r>
            <a:r>
              <a:rPr lang="en-US" dirty="0" err="1" smtClean="0"/>
              <a:t>inregistrat</a:t>
            </a:r>
            <a:r>
              <a:rPr lang="en-US" dirty="0" smtClean="0"/>
              <a:t> o </a:t>
            </a:r>
          </a:p>
          <a:p>
            <a:pPr>
              <a:buNone/>
            </a:pPr>
            <a:r>
              <a:rPr lang="en-US" dirty="0" err="1" smtClean="0"/>
              <a:t>crestere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, </a:t>
            </a:r>
            <a:r>
              <a:rPr lang="en-US" dirty="0" err="1" smtClean="0"/>
              <a:t>orasul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Incepandu-si</a:t>
            </a:r>
            <a:r>
              <a:rPr lang="en-US" dirty="0" smtClean="0"/>
              <a:t> </a:t>
            </a:r>
            <a:r>
              <a:rPr lang="en-US" dirty="0" err="1" smtClean="0"/>
              <a:t>modernizarea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Tulcea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important 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oras</a:t>
            </a:r>
            <a:r>
              <a:rPr lang="en-US" dirty="0" smtClean="0"/>
              <a:t> </a:t>
            </a:r>
            <a:r>
              <a:rPr lang="en-US" dirty="0" err="1" smtClean="0"/>
              <a:t>portuar</a:t>
            </a:r>
            <a:r>
              <a:rPr lang="en-US" dirty="0" smtClean="0"/>
              <a:t> al </a:t>
            </a:r>
            <a:r>
              <a:rPr lang="en-US" dirty="0" err="1" smtClean="0"/>
              <a:t>Romaniei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bucurandu</a:t>
            </a:r>
            <a:r>
              <a:rPr lang="en-US" dirty="0" smtClean="0"/>
              <a:t>-se </a:t>
            </a:r>
            <a:r>
              <a:rPr lang="en-US" dirty="0" err="1" smtClean="0"/>
              <a:t>si</a:t>
            </a:r>
            <a:r>
              <a:rPr lang="en-US" dirty="0" smtClean="0"/>
              <a:t> de un </a:t>
            </a:r>
            <a:r>
              <a:rPr lang="en-US" dirty="0" err="1" smtClean="0"/>
              <a:t>numar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                      mare de </a:t>
            </a:r>
            <a:r>
              <a:rPr lang="en-US" dirty="0" err="1" smtClean="0"/>
              <a:t>turisti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3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438400"/>
            <a:ext cx="2619375" cy="22860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3200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Comuna</a:t>
            </a:r>
            <a:r>
              <a:rPr lang="en-US" dirty="0" smtClean="0"/>
              <a:t> </a:t>
            </a:r>
            <a:r>
              <a:rPr lang="en-US" dirty="0" err="1" smtClean="0"/>
              <a:t>Sfantu</a:t>
            </a:r>
            <a:r>
              <a:rPr lang="en-US" dirty="0" smtClean="0"/>
              <a:t> Gheorghe </a:t>
            </a:r>
            <a:r>
              <a:rPr lang="en-US" dirty="0" err="1" smtClean="0"/>
              <a:t>si</a:t>
            </a:r>
            <a:r>
              <a:rPr lang="en-US" dirty="0" smtClean="0"/>
              <a:t>-a </a:t>
            </a:r>
            <a:r>
              <a:rPr lang="en-US" dirty="0" err="1" smtClean="0"/>
              <a:t>pastrat</a:t>
            </a:r>
            <a:r>
              <a:rPr lang="en-US" dirty="0" smtClean="0"/>
              <a:t> </a:t>
            </a:r>
            <a:r>
              <a:rPr lang="en-US" dirty="0" err="1" smtClean="0"/>
              <a:t>traditiile</a:t>
            </a:r>
            <a:r>
              <a:rPr lang="en-US" dirty="0" smtClean="0"/>
              <a:t>  </a:t>
            </a:r>
            <a:r>
              <a:rPr lang="en-US" dirty="0" err="1" smtClean="0"/>
              <a:t>inca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in </a:t>
            </a:r>
            <a:r>
              <a:rPr lang="en-US" dirty="0" err="1" smtClean="0"/>
              <a:t>zilele</a:t>
            </a:r>
            <a:r>
              <a:rPr lang="en-US" dirty="0" smtClean="0"/>
              <a:t> </a:t>
            </a:r>
            <a:r>
              <a:rPr lang="en-US" dirty="0" err="1" smtClean="0"/>
              <a:t>noastre</a:t>
            </a:r>
            <a:r>
              <a:rPr lang="en-US" dirty="0" smtClean="0"/>
              <a:t> , </a:t>
            </a:r>
            <a:r>
              <a:rPr lang="en-US" dirty="0" err="1" smtClean="0"/>
              <a:t>localnicii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o mica parte de </a:t>
            </a:r>
            <a:r>
              <a:rPr lang="en-US" dirty="0" err="1" smtClean="0"/>
              <a:t>origine</a:t>
            </a:r>
            <a:r>
              <a:rPr lang="en-US" dirty="0" smtClean="0"/>
              <a:t> </a:t>
            </a:r>
            <a:r>
              <a:rPr lang="en-US" dirty="0" err="1" smtClean="0"/>
              <a:t>lipoveneasca</a:t>
            </a:r>
            <a:r>
              <a:rPr lang="en-US" dirty="0" smtClean="0"/>
              <a:t> </a:t>
            </a:r>
            <a:r>
              <a:rPr lang="en-US" dirty="0" err="1" smtClean="0"/>
              <a:t>restul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romani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Casele</a:t>
            </a:r>
            <a:r>
              <a:rPr lang="en-US" dirty="0" smtClean="0"/>
              <a:t> sun </a:t>
            </a:r>
            <a:r>
              <a:rPr lang="en-US" dirty="0" err="1" smtClean="0"/>
              <a:t>construite</a:t>
            </a:r>
            <a:r>
              <a:rPr lang="en-US" dirty="0" smtClean="0"/>
              <a:t> in mare parte din “ </a:t>
            </a:r>
            <a:r>
              <a:rPr lang="en-US" dirty="0" err="1" smtClean="0"/>
              <a:t>chirpici</a:t>
            </a:r>
            <a:r>
              <a:rPr lang="en-US" dirty="0" smtClean="0"/>
              <a:t>”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stuf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dirty="0" err="1" smtClean="0"/>
              <a:t>Traditii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en-US" dirty="0" err="1" smtClean="0"/>
              <a:t>zonei</a:t>
            </a:r>
            <a:r>
              <a:rPr lang="en-US" dirty="0" smtClean="0"/>
              <a:t> : </a:t>
            </a:r>
            <a:r>
              <a:rPr lang="en-US" dirty="0" err="1" smtClean="0"/>
              <a:t>hramul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dirty="0" err="1" smtClean="0"/>
              <a:t>localitatii</a:t>
            </a:r>
            <a:r>
              <a:rPr lang="en-US" dirty="0" smtClean="0"/>
              <a:t> 6 </a:t>
            </a:r>
            <a:r>
              <a:rPr lang="en-US" dirty="0" err="1" smtClean="0"/>
              <a:t>mai</a:t>
            </a:r>
            <a:r>
              <a:rPr lang="en-US" dirty="0" smtClean="0"/>
              <a:t>  , </a:t>
            </a:r>
            <a:r>
              <a:rPr lang="en-US" dirty="0" err="1" smtClean="0"/>
              <a:t>Catalaua</a:t>
            </a:r>
            <a:r>
              <a:rPr lang="en-US" dirty="0" smtClean="0"/>
              <a:t> , </a:t>
            </a:r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/>
              <a:t>Vecera</a:t>
            </a:r>
            <a:r>
              <a:rPr lang="en-US" dirty="0" smtClean="0"/>
              <a:t> – in </a:t>
            </a:r>
            <a:r>
              <a:rPr lang="en-US" dirty="0" err="1" smtClean="0"/>
              <a:t>ajunul</a:t>
            </a:r>
            <a:r>
              <a:rPr lang="en-US" dirty="0" smtClean="0"/>
              <a:t> </a:t>
            </a:r>
            <a:r>
              <a:rPr lang="en-US" dirty="0" err="1" smtClean="0"/>
              <a:t>Craciunului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/>
              <a:t>stil</a:t>
            </a:r>
            <a:r>
              <a:rPr lang="en-US" dirty="0" smtClean="0"/>
              <a:t> </a:t>
            </a:r>
            <a:r>
              <a:rPr lang="en-US" dirty="0" err="1" smtClean="0"/>
              <a:t>vechi</a:t>
            </a:r>
            <a:r>
              <a:rPr lang="en-US" dirty="0" smtClean="0"/>
              <a:t> , </a:t>
            </a:r>
            <a:r>
              <a:rPr lang="en-US" dirty="0" err="1" smtClean="0"/>
              <a:t>satenii</a:t>
            </a:r>
            <a:r>
              <a:rPr lang="en-US" dirty="0" smtClean="0"/>
              <a:t> </a:t>
            </a:r>
            <a:r>
              <a:rPr lang="en-US" dirty="0" err="1" smtClean="0"/>
              <a:t>merg</a:t>
            </a:r>
            <a:r>
              <a:rPr lang="en-US" dirty="0" smtClean="0"/>
              <a:t> la rude </a:t>
            </a:r>
            <a:r>
              <a:rPr lang="en-US" dirty="0" err="1" smtClean="0"/>
              <a:t>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dirty="0" err="1" smtClean="0"/>
              <a:t>prieteni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ii </a:t>
            </a:r>
            <a:r>
              <a:rPr lang="en-US" dirty="0" err="1" smtClean="0"/>
              <a:t>respecta</a:t>
            </a:r>
            <a:r>
              <a:rPr lang="en-US" dirty="0" smtClean="0"/>
              <a:t> cu </a:t>
            </a:r>
            <a:r>
              <a:rPr lang="en-US" dirty="0" err="1" smtClean="0"/>
              <a:t>cadouri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colaci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Activitatea</a:t>
            </a:r>
            <a:r>
              <a:rPr lang="en-US" dirty="0" smtClean="0"/>
              <a:t> </a:t>
            </a:r>
            <a:r>
              <a:rPr lang="en-US" dirty="0" err="1" smtClean="0"/>
              <a:t>principala</a:t>
            </a:r>
            <a:r>
              <a:rPr lang="en-US" dirty="0" smtClean="0"/>
              <a:t> </a:t>
            </a:r>
            <a:r>
              <a:rPr lang="en-US" dirty="0" err="1" smtClean="0"/>
              <a:t>practicata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 </a:t>
            </a:r>
            <a:r>
              <a:rPr lang="en-US" dirty="0" err="1" smtClean="0"/>
              <a:t>sateni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pescuitul</a:t>
            </a:r>
            <a:r>
              <a:rPr lang="en-US" dirty="0" smtClean="0"/>
              <a:t> </a:t>
            </a:r>
            <a:r>
              <a:rPr lang="en-US" dirty="0" err="1" smtClean="0"/>
              <a:t>alaturi</a:t>
            </a:r>
            <a:r>
              <a:rPr lang="en-US" dirty="0" smtClean="0"/>
              <a:t> de</a:t>
            </a:r>
          </a:p>
          <a:p>
            <a:pPr>
              <a:buNone/>
            </a:pPr>
            <a:r>
              <a:rPr lang="en-US" dirty="0" err="1" smtClean="0"/>
              <a:t>Vanatoare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agricultura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3581400" cy="2362200"/>
          </a:xfrm>
          <a:prstGeom prst="rect">
            <a:avLst/>
          </a:prstGeo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860324"/>
            <a:ext cx="3429001" cy="1997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505200" cy="2625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505200"/>
            <a:ext cx="386577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895600"/>
            <a:ext cx="396750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ages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52400"/>
            <a:ext cx="38100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Colegiul</a:t>
            </a:r>
            <a:r>
              <a:rPr lang="en-US" dirty="0" smtClean="0"/>
              <a:t> Economic “Delta </a:t>
            </a:r>
            <a:r>
              <a:rPr lang="en-US" dirty="0" err="1" smtClean="0"/>
              <a:t>Dunarii</a:t>
            </a:r>
            <a:r>
              <a:rPr lang="en-US" dirty="0" smtClean="0"/>
              <a:t>” </a:t>
            </a:r>
            <a:r>
              <a:rPr lang="en-US" dirty="0" err="1" smtClean="0"/>
              <a:t>Tulcea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dirty="0" err="1" smtClean="0">
                <a:latin typeface="Gill Sans MT" pitchFamily="34" charset="0"/>
              </a:rPr>
              <a:t>Actualul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Colegiul</a:t>
            </a:r>
            <a:r>
              <a:rPr lang="en-US" sz="2800" dirty="0" smtClean="0">
                <a:latin typeface="Gill Sans MT" pitchFamily="34" charset="0"/>
              </a:rPr>
              <a:t> Economic “Delta </a:t>
            </a:r>
            <a:r>
              <a:rPr lang="en-US" sz="2800" dirty="0" err="1" smtClean="0">
                <a:latin typeface="Gill Sans MT" pitchFamily="34" charset="0"/>
              </a:rPr>
              <a:t>Dunarii</a:t>
            </a:r>
            <a:r>
              <a:rPr lang="en-US" sz="2800" dirty="0" smtClean="0">
                <a:latin typeface="Gill Sans MT" pitchFamily="34" charset="0"/>
              </a:rPr>
              <a:t>” a </a:t>
            </a:r>
            <a:r>
              <a:rPr lang="en-US" sz="2800" dirty="0" err="1" smtClean="0">
                <a:latin typeface="Gill Sans MT" pitchFamily="34" charset="0"/>
              </a:rPr>
              <a:t>avut</a:t>
            </a:r>
            <a:r>
              <a:rPr lang="en-US" sz="2800" dirty="0" smtClean="0">
                <a:latin typeface="Gill Sans MT" pitchFamily="34" charset="0"/>
              </a:rPr>
              <a:t> o </a:t>
            </a:r>
            <a:r>
              <a:rPr lang="en-US" sz="2800" dirty="0" err="1" smtClean="0">
                <a:latin typeface="Gill Sans MT" pitchFamily="34" charset="0"/>
              </a:rPr>
              <a:t>istorie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destul</a:t>
            </a:r>
            <a:r>
              <a:rPr lang="en-US" sz="2800" dirty="0" smtClean="0">
                <a:latin typeface="Gill Sans MT" pitchFamily="34" charset="0"/>
              </a:rPr>
              <a:t> de </a:t>
            </a:r>
            <a:r>
              <a:rPr lang="en-US" sz="2800" dirty="0" err="1" smtClean="0">
                <a:latin typeface="Gill Sans MT" pitchFamily="34" charset="0"/>
              </a:rPr>
              <a:t>tumultoasa</a:t>
            </a:r>
            <a:r>
              <a:rPr lang="en-US" sz="2800" dirty="0" smtClean="0">
                <a:latin typeface="Gill Sans MT" pitchFamily="34" charset="0"/>
              </a:rPr>
              <a:t> . Un moment </a:t>
            </a:r>
            <a:r>
              <a:rPr lang="en-US" sz="2800" dirty="0" err="1" smtClean="0">
                <a:latin typeface="Gill Sans MT" pitchFamily="34" charset="0"/>
              </a:rPr>
              <a:t>imoportant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reprezinta</a:t>
            </a:r>
            <a:r>
              <a:rPr lang="en-US" sz="2800" dirty="0" smtClean="0">
                <a:latin typeface="Gill Sans MT" pitchFamily="34" charset="0"/>
              </a:rPr>
              <a:t>  </a:t>
            </a:r>
            <a:r>
              <a:rPr lang="en-US" sz="2800" dirty="0" err="1" smtClean="0">
                <a:latin typeface="Gill Sans MT" pitchFamily="34" charset="0"/>
              </a:rPr>
              <a:t>anul</a:t>
            </a:r>
            <a:r>
              <a:rPr lang="en-US" sz="2800" dirty="0" smtClean="0">
                <a:latin typeface="Gill Sans MT" pitchFamily="34" charset="0"/>
              </a:rPr>
              <a:t> 1990 </a:t>
            </a:r>
            <a:r>
              <a:rPr lang="en-US" sz="2800" dirty="0" err="1" smtClean="0">
                <a:latin typeface="Gill Sans MT" pitchFamily="34" charset="0"/>
              </a:rPr>
              <a:t>cand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fostul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Liceu</a:t>
            </a:r>
            <a:r>
              <a:rPr lang="en-US" sz="2800" dirty="0" smtClean="0">
                <a:latin typeface="Gill Sans MT" pitchFamily="34" charset="0"/>
              </a:rPr>
              <a:t> de Marina </a:t>
            </a:r>
            <a:r>
              <a:rPr lang="en-US" sz="2800" dirty="0" err="1" smtClean="0">
                <a:latin typeface="Gill Sans MT" pitchFamily="34" charset="0"/>
              </a:rPr>
              <a:t>Tulcea</a:t>
            </a:r>
            <a:r>
              <a:rPr lang="en-US" sz="2800" dirty="0" smtClean="0">
                <a:latin typeface="Gill Sans MT" pitchFamily="34" charset="0"/>
              </a:rPr>
              <a:t> se </a:t>
            </a:r>
            <a:r>
              <a:rPr lang="en-US" sz="2800" dirty="0" err="1" smtClean="0">
                <a:latin typeface="Gill Sans MT" pitchFamily="34" charset="0"/>
              </a:rPr>
              <a:t>transforma</a:t>
            </a:r>
            <a:r>
              <a:rPr lang="en-US" sz="2800" dirty="0" smtClean="0">
                <a:latin typeface="Gill Sans MT" pitchFamily="34" charset="0"/>
              </a:rPr>
              <a:t> in </a:t>
            </a:r>
            <a:r>
              <a:rPr lang="en-US" sz="2800" dirty="0" err="1" smtClean="0">
                <a:latin typeface="Gill Sans MT" pitchFamily="34" charset="0"/>
              </a:rPr>
              <a:t>Liceul</a:t>
            </a:r>
            <a:r>
              <a:rPr lang="en-US" sz="2800" dirty="0" smtClean="0">
                <a:latin typeface="Gill Sans MT" pitchFamily="34" charset="0"/>
              </a:rPr>
              <a:t> Real-</a:t>
            </a:r>
            <a:r>
              <a:rPr lang="en-US" sz="2800" dirty="0" err="1" smtClean="0">
                <a:latin typeface="Gill Sans MT" pitchFamily="34" charset="0"/>
              </a:rPr>
              <a:t>Umanist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urmand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ca</a:t>
            </a:r>
            <a:r>
              <a:rPr lang="en-US" sz="2800" dirty="0" smtClean="0">
                <a:latin typeface="Gill Sans MT" pitchFamily="34" charset="0"/>
              </a:rPr>
              <a:t> in </a:t>
            </a:r>
            <a:r>
              <a:rPr lang="en-US" sz="2800" dirty="0" err="1" smtClean="0">
                <a:latin typeface="Gill Sans MT" pitchFamily="34" charset="0"/>
              </a:rPr>
              <a:t>anul</a:t>
            </a:r>
            <a:r>
              <a:rPr lang="en-US" sz="2800" dirty="0" smtClean="0">
                <a:latin typeface="Gill Sans MT" pitchFamily="34" charset="0"/>
              </a:rPr>
              <a:t>  1991 in </a:t>
            </a:r>
            <a:r>
              <a:rPr lang="en-US" sz="2800" dirty="0" err="1" smtClean="0">
                <a:latin typeface="Gill Sans MT" pitchFamily="34" charset="0"/>
              </a:rPr>
              <a:t>Grup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Scolar</a:t>
            </a:r>
            <a:r>
              <a:rPr lang="en-US" sz="2800" dirty="0" smtClean="0">
                <a:latin typeface="Gill Sans MT" pitchFamily="34" charset="0"/>
              </a:rPr>
              <a:t> Economic </a:t>
            </a:r>
            <a:r>
              <a:rPr lang="en-US" sz="2800" dirty="0" err="1" smtClean="0">
                <a:latin typeface="Gill Sans MT" pitchFamily="34" charset="0"/>
              </a:rPr>
              <a:t>Administrativ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si</a:t>
            </a:r>
            <a:r>
              <a:rPr lang="en-US" sz="2800" dirty="0" smtClean="0">
                <a:latin typeface="Gill Sans MT" pitchFamily="34" charset="0"/>
              </a:rPr>
              <a:t> de </a:t>
            </a:r>
            <a:r>
              <a:rPr lang="en-US" sz="2800" dirty="0" err="1" smtClean="0">
                <a:latin typeface="Gill Sans MT" pitchFamily="34" charset="0"/>
              </a:rPr>
              <a:t>Servicii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111" y="4010471"/>
            <a:ext cx="2009775" cy="129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99" y="3546108"/>
            <a:ext cx="3810000" cy="2524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546108"/>
            <a:ext cx="3276600" cy="271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9192"/>
            <a:ext cx="3810000" cy="2799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718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-10886"/>
            <a:ext cx="4572000" cy="283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904506"/>
            <a:ext cx="4794662" cy="2739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9144000" cy="6801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Liceul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Economic “Delta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Dunarii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”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dispune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numeroase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sali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cursuri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in care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elevii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isi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desfasoara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activitatile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.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                              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Liceul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Economic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ofera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facilitati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pentru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toti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elevii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iar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0"/>
            </a:endParaRP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                                             in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urma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terminarii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celor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ani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elevii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dispun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                                             o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calificare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nivel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4       </a:t>
            </a:r>
          </a:p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In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urma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modernizarilor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din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cursul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anilor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Atat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din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punct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vedere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calitativ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dar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si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0"/>
            </a:endParaRPr>
          </a:p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Cantitativ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Liceul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Economic “Delta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Dunarii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Tulcea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devenit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un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liceu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renume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e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uropean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itchFamily="34" charset="0"/>
              </a:rPr>
              <a:t>                                    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1106384"/>
            <a:ext cx="3505200" cy="239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95800" y="3343894"/>
            <a:ext cx="4648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93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Echipa</a:t>
            </a:r>
            <a:r>
              <a:rPr lang="en-US" sz="3200" dirty="0" smtClean="0"/>
              <a:t> </a:t>
            </a:r>
            <a:r>
              <a:rPr lang="en-US" sz="3200" dirty="0" smtClean="0"/>
              <a:t>UMBREAKING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 smtClean="0"/>
              <a:t>CLASA A-XI-A G</a:t>
            </a:r>
            <a:endParaRPr lang="en-US" dirty="0" smtClean="0"/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err="1" smtClean="0"/>
              <a:t>Echipa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 in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en-US" dirty="0" err="1" smtClean="0"/>
              <a:t>cunostintele</a:t>
            </a:r>
            <a:r>
              <a:rPr lang="en-US" dirty="0" smtClean="0"/>
              <a:t> </a:t>
            </a:r>
            <a:r>
              <a:rPr lang="en-US" dirty="0" err="1" smtClean="0"/>
              <a:t>acumulate</a:t>
            </a:r>
            <a:r>
              <a:rPr lang="en-US" dirty="0" smtClean="0"/>
              <a:t> de-a </a:t>
            </a:r>
            <a:r>
              <a:rPr lang="en-US" dirty="0" err="1" smtClean="0"/>
              <a:t>lungul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3 </a:t>
            </a:r>
            <a:r>
              <a:rPr lang="en-US" dirty="0" err="1" smtClean="0"/>
              <a:t>ani</a:t>
            </a:r>
            <a:r>
              <a:rPr lang="en-US" dirty="0" smtClean="0"/>
              <a:t> de </a:t>
            </a:r>
            <a:r>
              <a:rPr lang="en-US" dirty="0" err="1" smtClean="0"/>
              <a:t>liceu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continut</a:t>
            </a:r>
            <a:r>
              <a:rPr lang="en-US" dirty="0" smtClean="0"/>
              <a:t> al </a:t>
            </a:r>
            <a:r>
              <a:rPr lang="en-US" dirty="0" err="1" smtClean="0"/>
              <a:t>informatiilor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  <a:r>
              <a:rPr lang="en-US" dirty="0" err="1" smtClean="0"/>
              <a:t>superioara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lme">
  <a:themeElements>
    <a:clrScheme name="Culm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lm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lm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316</Words>
  <Application>Microsoft Office PowerPoint</Application>
  <PresentationFormat>Expunere pe ecran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3" baseType="lpstr">
      <vt:lpstr>Civic</vt:lpstr>
      <vt:lpstr>Culme</vt:lpstr>
      <vt:lpstr>Prezentare  powerpoint  </vt:lpstr>
      <vt:lpstr>Judetul Tulcea</vt:lpstr>
      <vt:lpstr>Diapozitivul 3</vt:lpstr>
      <vt:lpstr>Diapozitivul 4</vt:lpstr>
      <vt:lpstr>Diapozitivul 5</vt:lpstr>
      <vt:lpstr>Colegiul Economic “Delta Dunarii” Tulcea</vt:lpstr>
      <vt:lpstr>Diapozitivul 7</vt:lpstr>
      <vt:lpstr>Diapozitivul 8</vt:lpstr>
      <vt:lpstr>Echipa UMBREAKING </vt:lpstr>
      <vt:lpstr>POPA LIVIU</vt:lpstr>
      <vt:lpstr>PREZENTAREA ECHIPEI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Ioana</dc:creator>
  <cp:lastModifiedBy>elev</cp:lastModifiedBy>
  <cp:revision>34</cp:revision>
  <dcterms:created xsi:type="dcterms:W3CDTF">2006-08-16T00:00:00Z</dcterms:created>
  <dcterms:modified xsi:type="dcterms:W3CDTF">2015-12-09T08:39:20Z</dcterms:modified>
</cp:coreProperties>
</file>