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2E5A3E-6A3C-46C4-A57C-2B195BE5C3AB}" type="datetimeFigureOut">
              <a:rPr lang="ro-RO" smtClean="0"/>
              <a:t>08.12.2015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941846-3E35-4683-9DAE-9395A1C122A4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ro.wikipedia.org/wiki/Dobrogea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ro.wikipedia.org/wiki/Jude%C8%9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ro.wikipedia.org/wiki/Tulcea" TargetMode="External"/><Relationship Id="rId4" Type="http://schemas.openxmlformats.org/officeDocument/2006/relationships/hyperlink" Target="https://ro.wikipedia.org/wiki/Rom%C3%A2n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M%C4%83cin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ro.wikipedia.org/wiki/Tulc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Sulina" TargetMode="External"/><Relationship Id="rId5" Type="http://schemas.openxmlformats.org/officeDocument/2006/relationships/hyperlink" Target="https://ro.wikipedia.org/wiki/Isaccea" TargetMode="External"/><Relationship Id="rId4" Type="http://schemas.openxmlformats.org/officeDocument/2006/relationships/hyperlink" Target="https://ro.wikipedia.org/wiki/Babada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Jude%C8%9Bul_Tulcea" TargetMode="External"/><Relationship Id="rId2" Type="http://schemas.openxmlformats.org/officeDocument/2006/relationships/hyperlink" Target="https://ro.wikipedia.org/wiki/Turc%C4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ro.wikipedia.org/wiki/Rom%C3%A2nia" TargetMode="External"/><Relationship Id="rId4" Type="http://schemas.openxmlformats.org/officeDocument/2006/relationships/hyperlink" Target="https://ro.wikipedia.org/wiki/Dobroge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o.wikipedia.org/wiki/Bucure%C8%99t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400800" cy="1295400"/>
          </a:xfrm>
        </p:spPr>
        <p:txBody>
          <a:bodyPr/>
          <a:lstStyle/>
          <a:p>
            <a:r>
              <a:rPr lang="ro-RO" dirty="0" smtClean="0">
                <a:latin typeface="Bell MT" pitchFamily="18" charset="0"/>
              </a:rPr>
              <a:t>Prezentare multiplă</a:t>
            </a:r>
            <a:endParaRPr lang="ro-RO" dirty="0">
              <a:latin typeface="Bell MT" pitchFamily="18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857250" indent="-857250" algn="l">
              <a:buFont typeface="Arial" pitchFamily="34" charset="0"/>
              <a:buChar char="•"/>
            </a:pPr>
            <a:r>
              <a:rPr lang="pl-PL" sz="5600" i="0" dirty="0" smtClean="0">
                <a:latin typeface="Lucida Sans" pitchFamily="34" charset="0"/>
              </a:rPr>
              <a:t>Prezentare Judeţ</a:t>
            </a:r>
            <a:endParaRPr lang="pl-PL" sz="5600" i="0" dirty="0">
              <a:latin typeface="Lucida Sans" pitchFamily="34" charset="0"/>
            </a:endParaRPr>
          </a:p>
          <a:p>
            <a:pPr marL="857250" indent="-857250" algn="l">
              <a:buFont typeface="Arial" pitchFamily="34" charset="0"/>
              <a:buChar char="•"/>
            </a:pPr>
            <a:r>
              <a:rPr lang="pl-PL" sz="5600" i="0" dirty="0">
                <a:latin typeface="Lucida Sans" pitchFamily="34" charset="0"/>
              </a:rPr>
              <a:t>Prezentare </a:t>
            </a:r>
            <a:r>
              <a:rPr lang="pl-PL" sz="5600" i="0" dirty="0" smtClean="0">
                <a:latin typeface="Lucida Sans" pitchFamily="34" charset="0"/>
              </a:rPr>
              <a:t>Oraş</a:t>
            </a:r>
            <a:endParaRPr lang="pl-PL" sz="5600" i="0" dirty="0">
              <a:latin typeface="Lucida Sans" pitchFamily="34" charset="0"/>
            </a:endParaRPr>
          </a:p>
          <a:p>
            <a:pPr marL="857250" indent="-857250" algn="l">
              <a:buFont typeface="Arial" pitchFamily="34" charset="0"/>
              <a:buChar char="•"/>
            </a:pPr>
            <a:r>
              <a:rPr lang="pl-PL" sz="5600" i="0" dirty="0">
                <a:latin typeface="Lucida Sans" pitchFamily="34" charset="0"/>
              </a:rPr>
              <a:t>Prezentare </a:t>
            </a:r>
            <a:r>
              <a:rPr lang="pl-PL" sz="5600" i="0" dirty="0" smtClean="0">
                <a:latin typeface="Lucida Sans" pitchFamily="34" charset="0"/>
              </a:rPr>
              <a:t>Colegiul  Economic „Delta Dunarii” Tulcea</a:t>
            </a:r>
            <a:endParaRPr lang="pl-PL" sz="5600" i="0" dirty="0">
              <a:latin typeface="Lucida Sans" pitchFamily="34" charset="0"/>
            </a:endParaRPr>
          </a:p>
          <a:p>
            <a:pPr marL="857250" indent="-857250" algn="l">
              <a:buFont typeface="Arial" pitchFamily="34" charset="0"/>
              <a:buChar char="•"/>
            </a:pPr>
            <a:r>
              <a:rPr lang="pl-PL" sz="5600" i="0" dirty="0">
                <a:latin typeface="Lucida Sans" pitchFamily="34" charset="0"/>
              </a:rPr>
              <a:t>Prezentare </a:t>
            </a:r>
            <a:r>
              <a:rPr lang="pl-PL" sz="5600" i="0" dirty="0" smtClean="0">
                <a:latin typeface="Lucida Sans" pitchFamily="34" charset="0"/>
              </a:rPr>
              <a:t>echipă</a:t>
            </a:r>
            <a:endParaRPr lang="pl-PL" sz="5600" i="0" dirty="0">
              <a:latin typeface="Lucida Sans" pitchFamily="34" charset="0"/>
            </a:endParaRPr>
          </a:p>
          <a:p>
            <a:pPr algn="l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239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Sfârşit…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Realizator: </a:t>
            </a:r>
            <a:r>
              <a:rPr lang="ro-RO" dirty="0" err="1" smtClean="0"/>
              <a:t>Stăruş</a:t>
            </a:r>
            <a:r>
              <a:rPr lang="ro-RO" dirty="0" smtClean="0"/>
              <a:t> Silviu</a:t>
            </a:r>
          </a:p>
          <a:p>
            <a:r>
              <a:rPr lang="ro-RO" dirty="0" smtClean="0"/>
              <a:t>Clasa a XI-a G</a:t>
            </a:r>
          </a:p>
          <a:p>
            <a:r>
              <a:rPr lang="ro-RO" dirty="0" smtClean="0"/>
              <a:t>Colegiul Economic „Delta Dunării” Tulcea</a:t>
            </a:r>
          </a:p>
          <a:p>
            <a:r>
              <a:rPr lang="ro-RO" dirty="0" smtClean="0"/>
              <a:t>An şcolar 2015-2016</a:t>
            </a:r>
          </a:p>
        </p:txBody>
      </p:sp>
    </p:spTree>
    <p:extLst>
      <p:ext uri="{BB962C8B-B14F-4D97-AF65-F5344CB8AC3E}">
        <p14:creationId xmlns:p14="http://schemas.microsoft.com/office/powerpoint/2010/main" val="96073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400" dirty="0" smtClean="0"/>
              <a:t>Prezentare judeţ – </a:t>
            </a:r>
            <a:r>
              <a:rPr lang="ro-RO" sz="2400" dirty="0" err="1" smtClean="0"/>
              <a:t>tulcea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it-IT" sz="2000" i="1" dirty="0">
                <a:latin typeface="Adobe Song Std L" pitchFamily="18" charset="-128"/>
                <a:ea typeface="Adobe Song Std L" pitchFamily="18" charset="-128"/>
              </a:rPr>
              <a:t>„Orașul de la porțile Deltei Dunării”</a:t>
            </a:r>
            <a:endParaRPr lang="ro-RO" sz="2400" i="1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1043608" y="2401157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1600" b="1" dirty="0"/>
              <a:t>Tulcea</a:t>
            </a:r>
            <a:r>
              <a:rPr lang="ro-RO" sz="1600" dirty="0"/>
              <a:t> este un </a:t>
            </a:r>
            <a:r>
              <a:rPr lang="ro-RO" sz="1600" dirty="0">
                <a:hlinkClick r:id="rId2" tooltip="Județ"/>
              </a:rPr>
              <a:t>județ</a:t>
            </a:r>
            <a:r>
              <a:rPr lang="ro-RO" sz="1600" dirty="0"/>
              <a:t> în regiunea </a:t>
            </a:r>
            <a:r>
              <a:rPr lang="ro-RO" sz="1600" dirty="0">
                <a:hlinkClick r:id="rId3" tooltip="Dobrogea"/>
              </a:rPr>
              <a:t>Dobrogea</a:t>
            </a:r>
            <a:r>
              <a:rPr lang="ro-RO" sz="1600" dirty="0"/>
              <a:t> în sud-estul </a:t>
            </a:r>
            <a:r>
              <a:rPr lang="ro-RO" sz="1600" dirty="0">
                <a:hlinkClick r:id="rId4" tooltip="România"/>
              </a:rPr>
              <a:t>României</a:t>
            </a:r>
            <a:r>
              <a:rPr lang="ro-RO" sz="1600" dirty="0"/>
              <a:t>. Reședința județului este municipiul </a:t>
            </a:r>
            <a:r>
              <a:rPr lang="ro-RO" sz="1600" dirty="0">
                <a:hlinkClick r:id="rId5" tooltip="Tulcea"/>
              </a:rPr>
              <a:t>Tulcea</a:t>
            </a:r>
            <a:r>
              <a:rPr lang="ro-RO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600" dirty="0"/>
              <a:t>Județul are în componența sa un municipiu, 4 orașe și 46 de comune (în anul 2005).</a:t>
            </a:r>
          </a:p>
        </p:txBody>
      </p:sp>
      <p:pic>
        <p:nvPicPr>
          <p:cNvPr id="12" name="Substituent conținut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90673"/>
            <a:ext cx="1520552" cy="1687812"/>
          </a:xfrm>
        </p:spPr>
      </p:pic>
      <p:pic>
        <p:nvPicPr>
          <p:cNvPr id="13" name="I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018556" cy="2242840"/>
          </a:xfrm>
          <a:prstGeom prst="rect">
            <a:avLst/>
          </a:prstGeom>
        </p:spPr>
      </p:pic>
      <p:pic>
        <p:nvPicPr>
          <p:cNvPr id="14" name="I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25" y="3540972"/>
            <a:ext cx="2762250" cy="1971675"/>
          </a:xfrm>
          <a:prstGeom prst="rect">
            <a:avLst/>
          </a:prstGeom>
        </p:spPr>
      </p:pic>
      <p:sp>
        <p:nvSpPr>
          <p:cNvPr id="15" name="Rând de explicație 1 14"/>
          <p:cNvSpPr/>
          <p:nvPr/>
        </p:nvSpPr>
        <p:spPr>
          <a:xfrm>
            <a:off x="6444208" y="4221088"/>
            <a:ext cx="1166161" cy="57606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Judeţ Tulcea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9315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>
                <a:latin typeface="Lucida Sans" pitchFamily="34" charset="0"/>
              </a:rPr>
              <a:t>Diviziuni administrative</a:t>
            </a:r>
            <a:endParaRPr lang="ro-RO" sz="2800" dirty="0">
              <a:latin typeface="Lucida Sans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vi-VN" sz="1600" b="1" dirty="0" smtClean="0"/>
              <a:t>Municipii</a:t>
            </a:r>
            <a:endParaRPr lang="ro-RO" sz="16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vi-VN" sz="1600" dirty="0" smtClean="0">
                <a:hlinkClick r:id="rId2" tooltip="Tulcea"/>
              </a:rPr>
              <a:t>Tulcea</a:t>
            </a:r>
            <a:r>
              <a:rPr lang="vi-VN" sz="1600" dirty="0"/>
              <a:t> (reședința județului</a:t>
            </a:r>
            <a:r>
              <a:rPr lang="vi-VN" sz="1600" dirty="0" smtClean="0"/>
              <a:t>)</a:t>
            </a:r>
            <a:endParaRPr lang="ro-RO" sz="1600" dirty="0" smtClean="0"/>
          </a:p>
          <a:p>
            <a:r>
              <a:rPr lang="it-IT" sz="1600" b="1" dirty="0" smtClean="0"/>
              <a:t>Orașe</a:t>
            </a:r>
            <a:endParaRPr lang="ro-RO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hlinkClick r:id="rId3" tooltip="Măcin"/>
              </a:rPr>
              <a:t>Măcin</a:t>
            </a: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hlinkClick r:id="rId4" tooltip="Babadag"/>
              </a:rPr>
              <a:t>Babadag</a:t>
            </a: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hlinkClick r:id="rId5" tooltip="Isaccea"/>
              </a:rPr>
              <a:t>Isaccea</a:t>
            </a: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hlinkClick r:id="rId6" tooltip="Sulina"/>
              </a:rPr>
              <a:t>Sulina</a:t>
            </a:r>
            <a:endParaRPr lang="it-IT" sz="1600" dirty="0"/>
          </a:p>
          <a:p>
            <a:pPr indent="0">
              <a:buNone/>
            </a:pPr>
            <a:endParaRPr lang="vi-VN" sz="1600" dirty="0"/>
          </a:p>
          <a:p>
            <a:endParaRPr lang="ro-RO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63775" y="1289292"/>
            <a:ext cx="256464" cy="198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3816424" cy="2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912768" cy="685800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Georgia" pitchFamily="18" charset="0"/>
              </a:rPr>
              <a:t>Prezentare oraş - </a:t>
            </a:r>
            <a:r>
              <a:rPr lang="ro-RO" sz="2800" dirty="0" err="1" smtClean="0">
                <a:latin typeface="Georgia" pitchFamily="18" charset="0"/>
              </a:rPr>
              <a:t>tulcea</a:t>
            </a:r>
            <a:endParaRPr lang="ro-RO" sz="2800" dirty="0">
              <a:latin typeface="Georgia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vi-VN" b="1" dirty="0"/>
              <a:t>Tulcea</a:t>
            </a:r>
            <a:r>
              <a:rPr lang="vi-VN" dirty="0"/>
              <a:t> (în </a:t>
            </a:r>
            <a:r>
              <a:rPr lang="vi-VN" dirty="0">
                <a:hlinkClick r:id="rId2" tooltip="Turcă"/>
              </a:rPr>
              <a:t>turcă</a:t>
            </a:r>
            <a:r>
              <a:rPr lang="vi-VN" dirty="0"/>
              <a:t> </a:t>
            </a:r>
            <a:r>
              <a:rPr lang="vi-VN" i="1" dirty="0"/>
              <a:t>Tulça</a:t>
            </a:r>
            <a:r>
              <a:rPr lang="vi-VN" dirty="0"/>
              <a:t>) este municipiul de reședință a și cel mai mare oraș al </a:t>
            </a:r>
            <a:r>
              <a:rPr lang="vi-VN" dirty="0">
                <a:hlinkClick r:id="rId3" tooltip="Județul Tulcea"/>
              </a:rPr>
              <a:t>județului Tulcea</a:t>
            </a:r>
            <a:r>
              <a:rPr lang="vi-VN" dirty="0"/>
              <a:t>, </a:t>
            </a:r>
            <a:r>
              <a:rPr lang="vi-VN" dirty="0">
                <a:hlinkClick r:id="rId4" tooltip="Dobrogea"/>
              </a:rPr>
              <a:t>Dobrogea</a:t>
            </a:r>
            <a:r>
              <a:rPr lang="vi-VN" dirty="0"/>
              <a:t>, </a:t>
            </a:r>
            <a:r>
              <a:rPr lang="vi-VN" dirty="0">
                <a:hlinkClick r:id="rId5" tooltip="România"/>
              </a:rPr>
              <a:t>România</a:t>
            </a:r>
            <a:r>
              <a:rPr lang="vi-VN" dirty="0"/>
              <a:t>. </a:t>
            </a:r>
            <a:r>
              <a:rPr lang="ro-RO" dirty="0" smtClean="0"/>
              <a:t>Acesta</a:t>
            </a:r>
            <a:r>
              <a:rPr lang="ro-RO" dirty="0"/>
              <a:t> </a:t>
            </a:r>
            <a:r>
              <a:rPr lang="ro-RO" dirty="0" smtClean="0"/>
              <a:t>e</a:t>
            </a:r>
            <a:r>
              <a:rPr lang="vi-VN" dirty="0" smtClean="0"/>
              <a:t>ste </a:t>
            </a:r>
            <a:r>
              <a:rPr lang="vi-VN" dirty="0"/>
              <a:t>situat pe 7 coline din Dealurile </a:t>
            </a:r>
            <a:r>
              <a:rPr lang="vi-VN" dirty="0" smtClean="0"/>
              <a:t>Tulcei</a:t>
            </a:r>
            <a:r>
              <a:rPr lang="ro-RO" dirty="0" smtClean="0"/>
              <a:t>.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0" y="2780928"/>
            <a:ext cx="1368152" cy="17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4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Scurte informaţii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Orașul Tulcea se află la 30 de metri altitudine și la 292 kilometri față de </a:t>
            </a:r>
            <a:r>
              <a:rPr lang="vi-VN" u="sng" dirty="0">
                <a:hlinkClick r:id="rId2" tooltip="București"/>
              </a:rPr>
              <a:t>București</a:t>
            </a:r>
            <a:r>
              <a:rPr lang="vi-VN" dirty="0" smtClean="0"/>
              <a:t>.</a:t>
            </a:r>
            <a:endParaRPr lang="ro-RO" dirty="0" smtClean="0"/>
          </a:p>
          <a:p>
            <a:r>
              <a:rPr lang="ro-RO" dirty="0" smtClean="0"/>
              <a:t>Po</a:t>
            </a:r>
            <a:r>
              <a:rPr lang="it-IT" dirty="0" smtClean="0"/>
              <a:t>pulația </a:t>
            </a:r>
            <a:r>
              <a:rPr lang="it-IT" dirty="0"/>
              <a:t>municipiului Tulcea se ridică la 73.707 </a:t>
            </a:r>
            <a:r>
              <a:rPr lang="it-IT" dirty="0" smtClean="0"/>
              <a:t>locuitori</a:t>
            </a:r>
            <a:r>
              <a:rPr lang="ro-RO" dirty="0" smtClean="0"/>
              <a:t>.</a:t>
            </a:r>
          </a:p>
          <a:p>
            <a:r>
              <a:rPr lang="vi-VN" dirty="0"/>
              <a:t>Clima municipiului Tulcea este temperat-continentală cu influențe sub-mediteraneene.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3924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1800" dirty="0" smtClean="0"/>
              <a:t>Prezentare Colegiul economic „Delta </a:t>
            </a:r>
            <a:r>
              <a:rPr lang="ro-RO" sz="1800" dirty="0" err="1" smtClean="0"/>
              <a:t>Dunarii</a:t>
            </a:r>
            <a:r>
              <a:rPr lang="ro-RO" sz="1800" dirty="0" smtClean="0"/>
              <a:t>”</a:t>
            </a:r>
            <a:r>
              <a:rPr lang="ro-RO" sz="1800" dirty="0" err="1" smtClean="0"/>
              <a:t>tulcea</a:t>
            </a:r>
            <a:endParaRPr lang="ro-RO" sz="1800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4608512" cy="3053139"/>
          </a:xfrm>
          <a:prstGeom prst="rect">
            <a:avLst/>
          </a:prstGeom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400" b="1" dirty="0">
                <a:solidFill>
                  <a:srgbClr val="FF0000"/>
                </a:solidFill>
              </a:rPr>
              <a:t>Actualul Colegiu Economic “Delta Dunării”  Tulcea a avut o istorie destul de tumultoasă, ca reflex a confluenţelor ce a caracterizat societatea românească în ultimele două decenii.</a:t>
            </a:r>
            <a:endParaRPr lang="vi-VN" sz="1400" dirty="0">
              <a:solidFill>
                <a:srgbClr val="FF0000"/>
              </a:solidFill>
            </a:endParaRPr>
          </a:p>
          <a:p>
            <a:r>
              <a:rPr lang="vi-VN" sz="1400" b="1" dirty="0">
                <a:solidFill>
                  <a:srgbClr val="FF0000"/>
                </a:solidFill>
              </a:rPr>
              <a:t>Un prim moment al istoriei sale îl reprezintă anul 1990 când fostul Liceu de Marină Tulcea (înfiinţat in anul 1975) se transformă în Liceul Real-Umanist şi apoi din anul 1991 în Grup Şcolar Economic Administrativ şi de Servicii.</a:t>
            </a:r>
            <a:endParaRPr lang="vi-VN" sz="1400" dirty="0">
              <a:solidFill>
                <a:srgbClr val="FF000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560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Poze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2608592" cy="1728192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2769840" cy="1835019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34" y="3920118"/>
            <a:ext cx="2566044" cy="1700004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221088"/>
            <a:ext cx="2249239" cy="14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000" dirty="0" smtClean="0">
                <a:latin typeface="Berlin Sans FB" pitchFamily="34" charset="0"/>
              </a:rPr>
              <a:t>Prezentare echipa</a:t>
            </a:r>
            <a:br>
              <a:rPr lang="ro-RO" sz="2000" dirty="0" smtClean="0">
                <a:latin typeface="Berlin Sans FB" pitchFamily="34" charset="0"/>
              </a:rPr>
            </a:br>
            <a:r>
              <a:rPr lang="ro-RO" sz="2000" dirty="0" err="1" smtClean="0">
                <a:latin typeface="Berlin Sans FB" pitchFamily="34" charset="0"/>
              </a:rPr>
              <a:t>-umbreanking-</a:t>
            </a:r>
            <a:endParaRPr lang="ro-RO" sz="2000" dirty="0">
              <a:latin typeface="Berlin Sans FB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o-RO" sz="2400" u="sng" dirty="0" smtClean="0"/>
              <a:t>Membrii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o-RO" sz="2400" u="sng" dirty="0" smtClean="0"/>
              <a:t>Marian Florin Gabriel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o-RO" sz="2400" u="sng" dirty="0" smtClean="0"/>
              <a:t>Popa Liviu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o-RO" sz="2400" u="sng" dirty="0" err="1" smtClean="0"/>
              <a:t>Stăruş</a:t>
            </a:r>
            <a:r>
              <a:rPr lang="ro-RO" sz="2400" u="sng" dirty="0" smtClean="0"/>
              <a:t> Silviu</a:t>
            </a:r>
            <a:endParaRPr lang="ro-RO" sz="2400" u="sng" dirty="0"/>
          </a:p>
        </p:txBody>
      </p:sp>
    </p:spTree>
    <p:extLst>
      <p:ext uri="{BB962C8B-B14F-4D97-AF65-F5344CB8AC3E}">
        <p14:creationId xmlns:p14="http://schemas.microsoft.com/office/powerpoint/2010/main" val="5798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Divizia echipei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Eu, ca simplu membru, consider că divizia noastră e să fim cei mai buni posibili. Să câştigăm mereu, şi cel mai important e să ne distrăm.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46973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Ținută oficială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</TotalTime>
  <Words>126</Words>
  <Application>Microsoft Office PowerPoint</Application>
  <PresentationFormat>Expunere pe ecran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Couture</vt:lpstr>
      <vt:lpstr>Prezentare multiplă</vt:lpstr>
      <vt:lpstr>Prezentare judeţ – tulcea „Orașul de la porțile Deltei Dunării”</vt:lpstr>
      <vt:lpstr>Diviziuni administrative</vt:lpstr>
      <vt:lpstr>Prezentare oraş - tulcea</vt:lpstr>
      <vt:lpstr>Scurte informaţii</vt:lpstr>
      <vt:lpstr>Prezentare Colegiul economic „Delta Dunarii”tulcea</vt:lpstr>
      <vt:lpstr>Poze</vt:lpstr>
      <vt:lpstr>Prezentare echipa -umbreanking-</vt:lpstr>
      <vt:lpstr>Divizia echipei</vt:lpstr>
      <vt:lpstr>Sfârşit…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multiplă</dc:title>
  <dc:creator>Silviu</dc:creator>
  <cp:lastModifiedBy>Silviu</cp:lastModifiedBy>
  <cp:revision>8</cp:revision>
  <dcterms:created xsi:type="dcterms:W3CDTF">2015-12-08T19:52:55Z</dcterms:created>
  <dcterms:modified xsi:type="dcterms:W3CDTF">2015-12-08T21:23:27Z</dcterms:modified>
</cp:coreProperties>
</file>